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04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809F-1E6A-47C8-A360-164720B78CE3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A319-01A1-4A0B-AEFB-2D3BA310E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B4C1-BC2B-44A5-A352-414AFFCEA5F4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2AB04-6F77-4CFE-ADC6-870237C62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C7D96-335C-4ECB-8845-DB19D16D8883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4548C-ABA0-4BEE-BBA4-7F8A2415A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7C7E5-1178-4306-87E9-0BBE2E840EB7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3AD5-BD3E-485E-BAFC-1DE0D0CB5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15A57-704A-4A0B-BA6B-8373260443F1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4BA6E-EDC9-4298-A4F2-94E2542AD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6C926-8563-4711-8265-478E1647D6FA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6E71-6910-4867-9495-BAE123250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C4110-0A66-4A9E-9D43-F682B175CAE8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0E990-52B4-4CC3-A712-CA169DB9F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6845-CEFE-4F7D-9CCE-FF6DF2098AB7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6497D-A674-4850-A5F3-2A6B98E3F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0A9B3-85F0-4A70-8713-DE4EBD6BE280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13A5D-67B9-4793-B2F0-C7E55BD8C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4B194-9844-4A98-9BC5-FB7890C2CA8D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D7AD-B4D6-49FD-B673-A136FA1BC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8212-6585-4C59-990E-C8171A7C0296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9EF5-2041-414C-8753-A01B4B41E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23FF36-A549-4847-A2D4-66A2D0B28425}" type="datetimeFigureOut">
              <a:rPr lang="en-US"/>
              <a:pPr>
                <a:defRPr/>
              </a:pPr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D85C20-E570-40E5-8C97-B2C12D053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2B2B2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5029200"/>
            <a:ext cx="8534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Rockwell Extra Bold" pitchFamily="18" charset="0"/>
              </a:rPr>
              <a:t>All – County Wrestlers    1958 - </a:t>
            </a:r>
            <a:r>
              <a:rPr lang="en-US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ckwell Extra Bold" pitchFamily="18" charset="0"/>
              </a:rPr>
              <a:t>2019</a:t>
            </a:r>
            <a:endParaRPr lang="en-US" sz="4800" dirty="0">
              <a:solidFill>
                <a:schemeClr val="tx1">
                  <a:lumMod val="65000"/>
                  <a:lumOff val="35000"/>
                </a:schemeClr>
              </a:solidFill>
              <a:latin typeface="Rockwell Extra Bold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2615" y1="49758" x2="92615" y2="49758"/>
                        <a14:foregroundMark x1="38769" y1="10145" x2="38769" y2="10145"/>
                        <a14:foregroundMark x1="39385" y1="88889" x2="39385" y2="88889"/>
                        <a14:foregroundMark x1="60308" y1="89130" x2="60308" y2="89130"/>
                        <a14:foregroundMark x1="53077" y1="78744" x2="53077" y2="78744"/>
                        <a14:foregroundMark x1="44615" y1="73430" x2="44615" y2="73430"/>
                        <a14:foregroundMark x1="43846" y1="23430" x2="43846" y2="23430"/>
                        <a14:foregroundMark x1="57231" y1="20531" x2="57231" y2="20531"/>
                        <a14:backgroundMark x1="95231" y1="45894" x2="95231" y2="45894"/>
                        <a14:backgroundMark x1="95385" y1="54106" x2="95385" y2="54106"/>
                        <a14:backgroundMark x1="94615" y1="50000" x2="94615" y2="50000"/>
                        <a14:backgroundMark x1="66615" y1="37198" x2="66615" y2="37198"/>
                        <a14:backgroundMark x1="66923" y1="50242" x2="66923" y2="50242"/>
                        <a14:backgroundMark x1="78308" y1="49517" x2="78308" y2="49517"/>
                        <a14:backgroundMark x1="33846" y1="36957" x2="33846" y2="36957"/>
                        <a14:backgroundMark x1="35385" y1="45652" x2="35385" y2="45652"/>
                        <a14:backgroundMark x1="50308" y1="48068" x2="50308" y2="48068"/>
                        <a14:backgroundMark x1="35077" y1="52899" x2="35077" y2="52899"/>
                        <a14:backgroundMark x1="49385" y1="42995" x2="49385" y2="42995"/>
                        <a14:backgroundMark x1="49385" y1="40821" x2="49385" y2="40821"/>
                        <a14:backgroundMark x1="39846" y1="55797" x2="39846" y2="557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86" y="1489431"/>
            <a:ext cx="5535227" cy="35255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97390"/>
              </p:ext>
            </p:extLst>
          </p:nvPr>
        </p:nvGraphicFramePr>
        <p:xfrm>
          <a:off x="152400" y="228600"/>
          <a:ext cx="8839201" cy="65455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382486"/>
                <a:gridCol w="1262743"/>
                <a:gridCol w="1262743"/>
                <a:gridCol w="1262743"/>
                <a:gridCol w="1262743"/>
                <a:gridCol w="1262743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2014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itchFamily="18" charset="0"/>
                        </a:rPr>
                        <a:t>L. Hernandez (152)</a:t>
                      </a:r>
                      <a:endParaRPr lang="en-US" sz="14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tantia" pitchFamily="18" charset="0"/>
                        </a:rPr>
                        <a:t>Zambrano</a:t>
                      </a:r>
                      <a:r>
                        <a:rPr lang="en-US" sz="1400" dirty="0" smtClean="0">
                          <a:latin typeface="Constantia" pitchFamily="18" charset="0"/>
                        </a:rPr>
                        <a:t> (106)</a:t>
                      </a:r>
                      <a:endParaRPr lang="en-US" sz="14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itchFamily="18" charset="0"/>
                        </a:rPr>
                        <a:t>Sherlock (132)</a:t>
                      </a:r>
                      <a:endParaRPr lang="en-US" sz="14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tantia" pitchFamily="18" charset="0"/>
                        </a:rPr>
                        <a:t>Assael</a:t>
                      </a:r>
                      <a:r>
                        <a:rPr lang="en-US" sz="1400" dirty="0" smtClean="0">
                          <a:latin typeface="Constantia" pitchFamily="18" charset="0"/>
                        </a:rPr>
                        <a:t> (145)</a:t>
                      </a:r>
                      <a:endParaRPr lang="en-US" sz="1400" dirty="0">
                        <a:latin typeface="Constant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itchFamily="18" charset="0"/>
                      </a:endParaRPr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anose="02030602050306030303" pitchFamily="18" charset="0"/>
                        </a:rPr>
                        <a:t>2015</a:t>
                      </a:r>
                      <a:endParaRPr lang="en-US" b="1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Zambrano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(113)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40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tantia" panose="02030602050306030303" pitchFamily="18" charset="0"/>
                        </a:rPr>
                        <a:t>Laupheimer</a:t>
                      </a:r>
                      <a:endParaRPr lang="en-US" sz="1400" dirty="0" smtClean="0">
                        <a:latin typeface="Constantia" panose="02030602050306030303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(145)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M. Lambert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(145)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anose="02030602050306030303" pitchFamily="18" charset="0"/>
                        </a:rPr>
                        <a:t>2016</a:t>
                      </a:r>
                      <a:endParaRPr lang="en-US" b="1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T.</a:t>
                      </a:r>
                      <a:r>
                        <a:rPr lang="en-US" sz="1400" baseline="0" dirty="0" smtClean="0">
                          <a:latin typeface="Constantia" panose="02030602050306030303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Constantia" panose="02030602050306030303" pitchFamily="18" charset="0"/>
                        </a:rPr>
                        <a:t>Althenn</a:t>
                      </a:r>
                      <a:r>
                        <a:rPr lang="en-US" sz="1400" baseline="0" dirty="0" smtClean="0">
                          <a:latin typeface="Constantia" panose="02030602050306030303" pitchFamily="18" charset="0"/>
                        </a:rPr>
                        <a:t> (126)</a:t>
                      </a:r>
                    </a:p>
                    <a:p>
                      <a:pPr algn="ctr"/>
                      <a:r>
                        <a:rPr lang="en-US" sz="1400" baseline="0" dirty="0" smtClean="0">
                          <a:latin typeface="Constantia" panose="02030602050306030303" pitchFamily="18" charset="0"/>
                        </a:rPr>
                        <a:t>K. </a:t>
                      </a:r>
                      <a:r>
                        <a:rPr lang="en-US" sz="1400" baseline="0" dirty="0" err="1" smtClean="0">
                          <a:latin typeface="Constantia" panose="02030602050306030303" pitchFamily="18" charset="0"/>
                        </a:rPr>
                        <a:t>Althenn</a:t>
                      </a:r>
                      <a:r>
                        <a:rPr lang="en-US" sz="1400" baseline="0" dirty="0" smtClean="0">
                          <a:latin typeface="Constantia" panose="02030602050306030303" pitchFamily="18" charset="0"/>
                        </a:rPr>
                        <a:t> (106)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Pineda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(220)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anose="02030602050306030303" pitchFamily="18" charset="0"/>
                        </a:rPr>
                        <a:t>2017</a:t>
                      </a:r>
                      <a:endParaRPr lang="en-US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K. </a:t>
                      </a:r>
                      <a:r>
                        <a:rPr lang="en-US" sz="1400" dirty="0" err="1" smtClean="0">
                          <a:latin typeface="Constantia" panose="02030602050306030303" pitchFamily="18" charset="0"/>
                        </a:rPr>
                        <a:t>Althenn</a:t>
                      </a:r>
                      <a:endParaRPr lang="en-US" sz="1400" dirty="0" smtClean="0">
                        <a:latin typeface="Constantia" panose="02030602050306030303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(126)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tantia" panose="02030602050306030303" pitchFamily="18" charset="0"/>
                        </a:rPr>
                        <a:t>2018</a:t>
                      </a:r>
                      <a:endParaRPr lang="en-US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K. </a:t>
                      </a:r>
                      <a:r>
                        <a:rPr lang="en-US" sz="1400" dirty="0" err="1" smtClean="0">
                          <a:latin typeface="Constantia" panose="02030602050306030303" pitchFamily="18" charset="0"/>
                        </a:rPr>
                        <a:t>Althenn</a:t>
                      </a:r>
                      <a:endParaRPr lang="en-US" sz="1400" dirty="0" smtClean="0">
                        <a:latin typeface="Constantia" panose="02030602050306030303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(132)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M. </a:t>
                      </a:r>
                      <a:r>
                        <a:rPr lang="en-US" sz="1400" dirty="0" err="1" smtClean="0">
                          <a:latin typeface="Constantia" panose="02030602050306030303" pitchFamily="18" charset="0"/>
                        </a:rPr>
                        <a:t>Hegi</a:t>
                      </a:r>
                      <a:endParaRPr lang="en-US" sz="1400" dirty="0" smtClean="0">
                        <a:latin typeface="Constantia" panose="02030602050306030303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(195)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anose="02030602050306030303" pitchFamily="18" charset="0"/>
                        </a:rPr>
                        <a:t>2019</a:t>
                      </a:r>
                      <a:endParaRPr lang="en-US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K. </a:t>
                      </a:r>
                      <a:r>
                        <a:rPr lang="en-US" sz="1400" dirty="0" err="1" smtClean="0">
                          <a:latin typeface="Constantia" panose="02030602050306030303" pitchFamily="18" charset="0"/>
                        </a:rPr>
                        <a:t>Althenn</a:t>
                      </a:r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 (138)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M. </a:t>
                      </a:r>
                      <a:r>
                        <a:rPr lang="en-US" sz="1400" dirty="0" err="1" smtClean="0">
                          <a:latin typeface="Constantia" panose="02030602050306030303" pitchFamily="18" charset="0"/>
                        </a:rPr>
                        <a:t>Hegi</a:t>
                      </a:r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 (195)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R. </a:t>
                      </a:r>
                      <a:r>
                        <a:rPr lang="en-US" sz="1400" dirty="0" err="1" smtClean="0">
                          <a:latin typeface="Constantia" panose="02030602050306030303" pitchFamily="18" charset="0"/>
                        </a:rPr>
                        <a:t>Hegi</a:t>
                      </a:r>
                      <a:endParaRPr lang="en-US" sz="1400" dirty="0" smtClean="0">
                        <a:latin typeface="Constantia" panose="02030602050306030303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(220)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J. Molloy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(132)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J. Koenig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Constantia" panose="02030602050306030303" pitchFamily="18" charset="0"/>
                        </a:rPr>
                        <a:t>(182)</a:t>
                      </a:r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anose="02030602050306030303" pitchFamily="18" charset="0"/>
                        </a:rPr>
                        <a:t>2020</a:t>
                      </a:r>
                      <a:endParaRPr lang="en-US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tantia" panose="02030602050306030303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839201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382486"/>
                <a:gridCol w="1262743"/>
                <a:gridCol w="1262743"/>
                <a:gridCol w="1262743"/>
                <a:gridCol w="1262743"/>
                <a:gridCol w="1262743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5575" y="142875"/>
          <a:ext cx="8836150" cy="66385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07632"/>
                <a:gridCol w="1516983"/>
                <a:gridCol w="1262307"/>
                <a:gridCol w="1262307"/>
                <a:gridCol w="1262307"/>
                <a:gridCol w="1262307"/>
                <a:gridCol w="1262307"/>
              </a:tblGrid>
              <a:tr h="57406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1574581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nstantia" pitchFamily="18" charset="0"/>
                      </a:endParaRPr>
                    </a:p>
                    <a:p>
                      <a:pPr algn="ctr"/>
                      <a:endParaRPr lang="en-US" dirty="0" smtClean="0">
                        <a:latin typeface="Constantia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1958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Constantia" pitchFamily="18" charset="0"/>
                        </a:rPr>
                        <a:t>C.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Constantia" pitchFamily="18" charset="0"/>
                        </a:rPr>
                        <a:t>Furrer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- 106</a:t>
                      </a:r>
                    </a:p>
                    <a:p>
                      <a:pPr algn="l"/>
                      <a:r>
                        <a:rPr lang="en-US" sz="1100" baseline="0" dirty="0" err="1" smtClean="0">
                          <a:latin typeface="Constantia" pitchFamily="18" charset="0"/>
                        </a:rPr>
                        <a:t>Piven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- 119</a:t>
                      </a:r>
                    </a:p>
                    <a:p>
                      <a:pPr algn="l"/>
                      <a:r>
                        <a:rPr lang="en-US" sz="1100" baseline="0" dirty="0" err="1" smtClean="0">
                          <a:latin typeface="Constantia" pitchFamily="18" charset="0"/>
                        </a:rPr>
                        <a:t>Weiners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- 126</a:t>
                      </a:r>
                    </a:p>
                    <a:p>
                      <a:pPr algn="l"/>
                      <a:r>
                        <a:rPr lang="en-US" sz="1100" baseline="0" dirty="0" smtClean="0">
                          <a:latin typeface="Constantia" pitchFamily="18" charset="0"/>
                        </a:rPr>
                        <a:t>Bickel - 131</a:t>
                      </a:r>
                    </a:p>
                    <a:p>
                      <a:pPr algn="l"/>
                      <a:r>
                        <a:rPr lang="en-US" sz="1100" baseline="0" dirty="0" smtClean="0">
                          <a:latin typeface="Constantia" pitchFamily="18" charset="0"/>
                        </a:rPr>
                        <a:t>Ryan - 136</a:t>
                      </a:r>
                    </a:p>
                    <a:p>
                      <a:pPr algn="l"/>
                      <a:r>
                        <a:rPr lang="en-US" sz="1100" baseline="0" dirty="0" err="1" smtClean="0">
                          <a:latin typeface="Constantia" pitchFamily="18" charset="0"/>
                        </a:rPr>
                        <a:t>Sirota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- 141</a:t>
                      </a:r>
                    </a:p>
                    <a:p>
                      <a:pPr algn="l"/>
                      <a:r>
                        <a:rPr lang="en-US" sz="1100" baseline="0" dirty="0" smtClean="0">
                          <a:latin typeface="Constantia" pitchFamily="18" charset="0"/>
                        </a:rPr>
                        <a:t>Karp - 148</a:t>
                      </a:r>
                    </a:p>
                    <a:p>
                      <a:pPr algn="l"/>
                      <a:r>
                        <a:rPr lang="en-US" sz="1100" baseline="0" dirty="0" err="1" smtClean="0">
                          <a:latin typeface="Constantia" pitchFamily="18" charset="0"/>
                        </a:rPr>
                        <a:t>Nickla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- 178</a:t>
                      </a:r>
                    </a:p>
                    <a:p>
                      <a:pPr algn="l"/>
                      <a:r>
                        <a:rPr lang="en-US" sz="1100" baseline="0" dirty="0" smtClean="0">
                          <a:latin typeface="Constantia" pitchFamily="18" charset="0"/>
                        </a:rPr>
                        <a:t>Hayes - </a:t>
                      </a:r>
                      <a:r>
                        <a:rPr lang="en-US" sz="1100" baseline="0" dirty="0" err="1" smtClean="0">
                          <a:latin typeface="Constantia" pitchFamily="18" charset="0"/>
                        </a:rPr>
                        <a:t>Hvy</a:t>
                      </a:r>
                      <a:endParaRPr lang="en-US" sz="11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Minsk - 119</a:t>
                      </a:r>
                    </a:p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Daniels - 131</a:t>
                      </a:r>
                    </a:p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M. Tennant - 148</a:t>
                      </a:r>
                    </a:p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Romanac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- 168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Jacobs - 141</a:t>
                      </a:r>
                    </a:p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Brucia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- 155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Genna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- 106</a:t>
                      </a:r>
                    </a:p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Randall - 112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717582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onstantia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1959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latin typeface="Constantia" pitchFamily="18" charset="0"/>
                        </a:rPr>
                        <a:t>C. </a:t>
                      </a:r>
                      <a:r>
                        <a:rPr lang="en-US" sz="1100" dirty="0" err="1" smtClean="0">
                          <a:latin typeface="Constantia" pitchFamily="18" charset="0"/>
                        </a:rPr>
                        <a:t>Furrer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– 119</a:t>
                      </a:r>
                    </a:p>
                    <a:p>
                      <a:pPr algn="l"/>
                      <a:r>
                        <a:rPr lang="en-US" sz="1100" baseline="0" dirty="0" err="1" smtClean="0">
                          <a:latin typeface="Constantia" pitchFamily="18" charset="0"/>
                        </a:rPr>
                        <a:t>Weiners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– 137</a:t>
                      </a:r>
                    </a:p>
                    <a:p>
                      <a:pPr algn="l"/>
                      <a:r>
                        <a:rPr lang="en-US" sz="1100" baseline="0" dirty="0" smtClean="0">
                          <a:latin typeface="Constantia" pitchFamily="18" charset="0"/>
                        </a:rPr>
                        <a:t>Karp – 151</a:t>
                      </a:r>
                    </a:p>
                    <a:p>
                      <a:pPr algn="l"/>
                      <a:r>
                        <a:rPr lang="en-US" sz="1100" baseline="0" dirty="0" err="1" smtClean="0">
                          <a:latin typeface="Constantia" pitchFamily="18" charset="0"/>
                        </a:rPr>
                        <a:t>Sirota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– 161</a:t>
                      </a:r>
                    </a:p>
                    <a:p>
                      <a:pPr algn="l"/>
                      <a:r>
                        <a:rPr lang="en-US" sz="1100" baseline="0" dirty="0" err="1" smtClean="0">
                          <a:latin typeface="Constantia" pitchFamily="18" charset="0"/>
                        </a:rPr>
                        <a:t>Nickla</a:t>
                      </a:r>
                      <a:r>
                        <a:rPr lang="en-US" sz="1100" baseline="0" dirty="0" smtClean="0">
                          <a:latin typeface="Constantia" pitchFamily="18" charset="0"/>
                        </a:rPr>
                        <a:t> - </a:t>
                      </a:r>
                      <a:r>
                        <a:rPr lang="en-US" sz="1100" baseline="0" dirty="0" err="1" smtClean="0">
                          <a:latin typeface="Constantia" pitchFamily="18" charset="0"/>
                        </a:rPr>
                        <a:t>Hvy</a:t>
                      </a:r>
                      <a:endParaRPr lang="en-US" sz="11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Weiner - 161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Peterman – 119</a:t>
                      </a:r>
                    </a:p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Piven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- 125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717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1960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latin typeface="Constantia" pitchFamily="18" charset="0"/>
                        </a:rPr>
                        <a:t>Piven</a:t>
                      </a:r>
                      <a:r>
                        <a:rPr lang="en-US" sz="1600" dirty="0" smtClean="0">
                          <a:latin typeface="Constantia" pitchFamily="18" charset="0"/>
                        </a:rPr>
                        <a:t> – 128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onstantia" pitchFamily="18" charset="0"/>
                        </a:rPr>
                        <a:t>Werner - 168</a:t>
                      </a:r>
                      <a:endParaRPr lang="en-US" sz="16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H.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Furrer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- 104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5310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1961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tantia" pitchFamily="18" charset="0"/>
                        </a:rPr>
                        <a:t>H. </a:t>
                      </a:r>
                      <a:r>
                        <a:rPr lang="en-US" sz="1600" dirty="0" err="1" smtClean="0">
                          <a:latin typeface="Constantia" pitchFamily="18" charset="0"/>
                        </a:rPr>
                        <a:t>Furrer</a:t>
                      </a:r>
                      <a:r>
                        <a:rPr lang="en-US" sz="1600" baseline="0" dirty="0" smtClean="0">
                          <a:latin typeface="Constantia" pitchFamily="18" charset="0"/>
                        </a:rPr>
                        <a:t> - 116</a:t>
                      </a:r>
                      <a:endParaRPr lang="en-US" sz="16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R. Stock – 104</a:t>
                      </a:r>
                    </a:p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Long - 140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Mullen - 158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717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1962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nstantia" pitchFamily="18" charset="0"/>
                        </a:rPr>
                        <a:t>R. Stock – 104</a:t>
                      </a:r>
                    </a:p>
                    <a:p>
                      <a:pPr algn="l"/>
                      <a:r>
                        <a:rPr lang="en-US" sz="1400" dirty="0" err="1" smtClean="0">
                          <a:latin typeface="Constantia" pitchFamily="18" charset="0"/>
                        </a:rPr>
                        <a:t>Porfidio</a:t>
                      </a:r>
                      <a:r>
                        <a:rPr lang="en-US" sz="1400" dirty="0" smtClean="0">
                          <a:latin typeface="Constantia" pitchFamily="18" charset="0"/>
                        </a:rPr>
                        <a:t> – 122</a:t>
                      </a:r>
                    </a:p>
                    <a:p>
                      <a:pPr algn="l"/>
                      <a:r>
                        <a:rPr lang="en-US" sz="1400" dirty="0" smtClean="0">
                          <a:latin typeface="Constantia" pitchFamily="18" charset="0"/>
                        </a:rPr>
                        <a:t>Long - 148</a:t>
                      </a:r>
                      <a:endParaRPr lang="en-US" sz="14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Dameron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104</a:t>
                      </a:r>
                    </a:p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Griffin - 128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DeSario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110</a:t>
                      </a:r>
                    </a:p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DeMicco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- 134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Walker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134 Werner – 168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717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1963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nstantia" pitchFamily="18" charset="0"/>
                        </a:rPr>
                        <a:t>R. Stock – 115</a:t>
                      </a:r>
                    </a:p>
                    <a:p>
                      <a:pPr algn="l"/>
                      <a:r>
                        <a:rPr lang="en-US" sz="1400" dirty="0" smtClean="0">
                          <a:latin typeface="Constantia" pitchFamily="18" charset="0"/>
                        </a:rPr>
                        <a:t>Gleason – 136</a:t>
                      </a:r>
                    </a:p>
                    <a:p>
                      <a:pPr algn="l"/>
                      <a:r>
                        <a:rPr lang="en-US" sz="1400" dirty="0" err="1" smtClean="0">
                          <a:latin typeface="Constantia" pitchFamily="18" charset="0"/>
                        </a:rPr>
                        <a:t>DeMicco</a:t>
                      </a:r>
                      <a:r>
                        <a:rPr lang="en-US" sz="1400" dirty="0" smtClean="0">
                          <a:latin typeface="Constantia" pitchFamily="18" charset="0"/>
                        </a:rPr>
                        <a:t> - 157</a:t>
                      </a:r>
                      <a:endParaRPr lang="en-US" sz="14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Glassman - 106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DeSario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123</a:t>
                      </a:r>
                    </a:p>
                    <a:p>
                      <a:pPr algn="l"/>
                      <a:r>
                        <a:rPr lang="en-US" sz="1300" dirty="0" smtClean="0">
                          <a:latin typeface="Constantia" pitchFamily="18" charset="0"/>
                        </a:rPr>
                        <a:t>Long - 141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err="1" smtClean="0">
                          <a:latin typeface="Constantia" pitchFamily="18" charset="0"/>
                        </a:rPr>
                        <a:t>Zemsky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- 183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7175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1964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onstantia" pitchFamily="18" charset="0"/>
                        </a:rPr>
                        <a:t>Waters – 98</a:t>
                      </a:r>
                    </a:p>
                    <a:p>
                      <a:pPr algn="l"/>
                      <a:r>
                        <a:rPr lang="en-US" sz="1200" dirty="0" err="1" smtClean="0">
                          <a:latin typeface="Constantia" pitchFamily="18" charset="0"/>
                        </a:rPr>
                        <a:t>DeSario</a:t>
                      </a:r>
                      <a:r>
                        <a:rPr lang="en-US" sz="1200" baseline="0" dirty="0" smtClean="0">
                          <a:latin typeface="Constantia" pitchFamily="18" charset="0"/>
                        </a:rPr>
                        <a:t> – 115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Constantia" pitchFamily="18" charset="0"/>
                        </a:rPr>
                        <a:t>Gleason – 148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Constantia" pitchFamily="18" charset="0"/>
                        </a:rPr>
                        <a:t>Paz - 183</a:t>
                      </a:r>
                      <a:endParaRPr lang="en-US" sz="12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AutoNum type="alphaUcPeriod"/>
                      </a:pPr>
                      <a:r>
                        <a:rPr lang="en-US" sz="1200" baseline="0" dirty="0" smtClean="0">
                          <a:latin typeface="Constantia" pitchFamily="18" charset="0"/>
                        </a:rPr>
                        <a:t>Stock – 115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en-US" sz="1200" baseline="0" dirty="0" smtClean="0">
                          <a:latin typeface="Constantia" pitchFamily="18" charset="0"/>
                        </a:rPr>
                        <a:t>Fitzgerald – 130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en-US" sz="1200" baseline="0" dirty="0" smtClean="0">
                          <a:latin typeface="Constantia" pitchFamily="18" charset="0"/>
                        </a:rPr>
                        <a:t>Sinatra – 141</a:t>
                      </a:r>
                    </a:p>
                    <a:p>
                      <a:pPr marL="228600" indent="-228600" algn="l">
                        <a:buNone/>
                      </a:pPr>
                      <a:r>
                        <a:rPr lang="en-US" sz="1200" baseline="0" dirty="0" err="1" smtClean="0">
                          <a:latin typeface="Constantia" pitchFamily="18" charset="0"/>
                        </a:rPr>
                        <a:t>Geeb</a:t>
                      </a:r>
                      <a:r>
                        <a:rPr lang="en-US" sz="1200" baseline="0" dirty="0" smtClean="0">
                          <a:latin typeface="Constantia" pitchFamily="18" charset="0"/>
                        </a:rPr>
                        <a:t> - 157</a:t>
                      </a:r>
                      <a:endParaRPr lang="en-US" sz="1200" dirty="0" smtClean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839201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382486"/>
                <a:gridCol w="1262743"/>
                <a:gridCol w="1317171"/>
                <a:gridCol w="1371600"/>
                <a:gridCol w="1099458"/>
                <a:gridCol w="1262743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tantia" pitchFamily="18" charset="0"/>
                        </a:rPr>
                        <a:t>1965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Fitzgerald - 136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Balunis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Hvy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A. Stock – 123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Munso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98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Baer - 115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tantia" pitchFamily="18" charset="0"/>
                        </a:rPr>
                        <a:t>1966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A. Stock – 123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Samler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Munno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-98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Cafiero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115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Peterman - 157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tantia" pitchFamily="18" charset="0"/>
                        </a:rPr>
                        <a:t>1967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A. Stock – 136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Samler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Nussbaum – 141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Carpenter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– 168</a:t>
                      </a:r>
                    </a:p>
                    <a:p>
                      <a:r>
                        <a:rPr lang="en-US" sz="1300" baseline="0" dirty="0" smtClean="0">
                          <a:latin typeface="Constantia" pitchFamily="18" charset="0"/>
                        </a:rPr>
                        <a:t>R. Paz - 183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tantia" pitchFamily="18" charset="0"/>
                        </a:rPr>
                        <a:t>1968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Peterman - 157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Roche - 168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tantia" pitchFamily="18" charset="0"/>
                        </a:rPr>
                        <a:t>1969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Savino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K. Stock - 115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tantia" pitchFamily="18" charset="0"/>
                        </a:rPr>
                        <a:t>1970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Savino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Sveda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- 123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tantia" pitchFamily="18" charset="0"/>
                        </a:rPr>
                        <a:t>1971</a:t>
                      </a:r>
                      <a:endParaRPr lang="en-US" sz="1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Mirabella - 105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Muscara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112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Principe - 126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839200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8859"/>
                <a:gridCol w="1414631"/>
                <a:gridCol w="1571812"/>
                <a:gridCol w="1473498"/>
                <a:gridCol w="1371600"/>
                <a:gridCol w="914400"/>
                <a:gridCol w="914400"/>
              </a:tblGrid>
              <a:tr h="87190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996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1972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719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1973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Duckstein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- 126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719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1974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Citrangola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- 126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Spiegel – 132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Harvey – 167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Ruth - 250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719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1975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Schmidt – 145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Harvey – 167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Ruth - 250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McGrath - 155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6564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1976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Spiegel - 145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Curtin - 132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Hegel - 112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Notarstefano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- 98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6643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1977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Curtin – 138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Damiani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Neamonitis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109268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1978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Damiani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- 155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Didio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- 105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Starke – 98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Carbo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126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Burke - 155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Hallatschek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167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Conetta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- 177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839201" cy="63779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382486"/>
                <a:gridCol w="1262743"/>
                <a:gridCol w="1262743"/>
                <a:gridCol w="1262743"/>
                <a:gridCol w="1262743"/>
                <a:gridCol w="1262743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1979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Conetta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- 177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1980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A. Arena - 119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Rivera - 126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Starke - 112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Monks - 145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Wallace – 105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Serio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155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Bellofatto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- 250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1981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Amella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- 91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Cuttita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1982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Mejias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91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M. Arena - 119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Amella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- 98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C.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Amella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1983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Mejias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98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300" dirty="0" smtClean="0">
                          <a:latin typeface="Constantia" pitchFamily="18" charset="0"/>
                        </a:rPr>
                        <a:t>A.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</a:t>
                      </a:r>
                      <a:r>
                        <a:rPr lang="en-US" sz="1300" baseline="0" dirty="0" err="1" smtClean="0">
                          <a:latin typeface="Constantia" pitchFamily="18" charset="0"/>
                        </a:rPr>
                        <a:t>Amella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– 105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300" dirty="0" smtClean="0">
                          <a:latin typeface="Constantia" pitchFamily="18" charset="0"/>
                        </a:rPr>
                        <a:t>M. Arena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– 126 OW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sz="1300" baseline="0" dirty="0" smtClean="0">
                          <a:latin typeface="Constantia" pitchFamily="18" charset="0"/>
                        </a:rPr>
                        <a:t>C. </a:t>
                      </a:r>
                      <a:r>
                        <a:rPr lang="en-US" sz="1300" baseline="0" dirty="0" err="1" smtClean="0">
                          <a:latin typeface="Constantia" pitchFamily="18" charset="0"/>
                        </a:rPr>
                        <a:t>Amella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- 132</a:t>
                      </a:r>
                      <a:endParaRPr lang="en-US" sz="1300" dirty="0" smtClean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Tavella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- 105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1984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M. Arena - 138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Rommel – 91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Mejias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- 105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Viggiano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- 91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Tavella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- 119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1985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G. Rommel - 105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Tavella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119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Adamo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132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Viggiano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98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Adamo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126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Pfister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- 155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Forte - 138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839201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/>
                <a:gridCol w="1371600"/>
                <a:gridCol w="1426029"/>
                <a:gridCol w="1393371"/>
                <a:gridCol w="1066800"/>
                <a:gridCol w="1219200"/>
                <a:gridCol w="1371601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1986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G. Rommel – 126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Adamo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- 132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Adamo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Balzafiore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- 98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Mercurio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91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Fisher - 215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K. Rommel - 91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1987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K. Rommel – 91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G. Rommel – 126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Fisher - 250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Mercurio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- 98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Carillo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- 177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Hsiao - 112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1988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Carillo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167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K. Rommel – 98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Munnich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- 105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1989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Taylor - 105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Munnich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112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1990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Simone – 98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Munnich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- 112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Mehl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- 126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Caspers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- 167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Taylor - 105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DiPerri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- 126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Smyth - 91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1991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Caspers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- 167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Sigales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177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Ludwig – 119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Felice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215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DiCocco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- 155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Ferris – 91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Simone - 112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1992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DiPerri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126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Ludwig – 132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Sigales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- 167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Felice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- 250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Simone - 112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3417"/>
              </p:ext>
            </p:extLst>
          </p:nvPr>
        </p:nvGraphicFramePr>
        <p:xfrm>
          <a:off x="152400" y="228600"/>
          <a:ext cx="8839201" cy="6484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371600"/>
                <a:gridCol w="1349829"/>
                <a:gridCol w="1262743"/>
                <a:gridCol w="1262743"/>
                <a:gridCol w="1262743"/>
                <a:gridCol w="1262743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1993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Ferris – 98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Bevilaqua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119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Hill - 138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Fraser - 155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Keller - 132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1994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Moore – 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Pinto - 91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Pipitone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– 98</a:t>
                      </a:r>
                    </a:p>
                    <a:p>
                      <a:r>
                        <a:rPr lang="en-US" sz="1300" baseline="0" dirty="0" smtClean="0">
                          <a:latin typeface="Constantia" pitchFamily="18" charset="0"/>
                        </a:rPr>
                        <a:t>Hill – 138</a:t>
                      </a:r>
                    </a:p>
                    <a:p>
                      <a:r>
                        <a:rPr lang="en-US" sz="1300" baseline="0" dirty="0" smtClean="0">
                          <a:latin typeface="Constantia" pitchFamily="18" charset="0"/>
                        </a:rPr>
                        <a:t>Keller –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1995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Arresto - 155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Pisano – 177</a:t>
                      </a:r>
                    </a:p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Pinto – 98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Keller –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Dowd - 119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1996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McCann – 91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Pinto - 119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Rob Dowd – 132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Fraser - 250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Moore - 98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1997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McCann - 103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Caliendo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1998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McCann – 112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Caliendo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Berger - 140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Green - 130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tantia" pitchFamily="18" charset="0"/>
                        </a:rPr>
                        <a:t>1999</a:t>
                      </a:r>
                      <a:endParaRPr lang="en-US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Green - 145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Berger - 152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Lustig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839201" cy="640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/>
                <a:gridCol w="1382486"/>
                <a:gridCol w="1262743"/>
                <a:gridCol w="1393371"/>
                <a:gridCol w="1295400"/>
                <a:gridCol w="1524000"/>
                <a:gridCol w="838201"/>
              </a:tblGrid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Year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1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st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2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nd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3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rd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4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5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onstantia" pitchFamily="18" charset="0"/>
                        </a:rPr>
                        <a:t>6</a:t>
                      </a:r>
                      <a:r>
                        <a:rPr lang="en-US" sz="2800" baseline="30000" dirty="0" smtClean="0">
                          <a:latin typeface="Constantia" pitchFamily="18" charset="0"/>
                        </a:rPr>
                        <a:t>th</a:t>
                      </a:r>
                      <a:endParaRPr lang="en-US" sz="28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2000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Ryan Dowd - 135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Rogers - 130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2001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Scholl - 152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2002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Pacciano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125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J.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Gunther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135</a:t>
                      </a:r>
                    </a:p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Crescitelli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- 145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Gurien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- 103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Marzigliano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- 160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2003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Davison - 160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2004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Getz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– 145</a:t>
                      </a:r>
                    </a:p>
                    <a:p>
                      <a:r>
                        <a:rPr lang="en-US" sz="1300" baseline="0" dirty="0" smtClean="0">
                          <a:latin typeface="Constantia" pitchFamily="18" charset="0"/>
                        </a:rPr>
                        <a:t>Davison - 160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Cymbala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- 152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2005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Getz - 152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Gurien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- 119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Gunther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- 112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Starr</a:t>
                      </a:r>
                      <a:r>
                        <a:rPr lang="en-US" sz="1300" baseline="0" dirty="0" smtClean="0">
                          <a:latin typeface="Constantia" pitchFamily="18" charset="0"/>
                        </a:rPr>
                        <a:t> – 130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latin typeface="Constantia" pitchFamily="18" charset="0"/>
                        </a:rPr>
                        <a:t>Gallogly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- 275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tantia" pitchFamily="18" charset="0"/>
                        </a:rPr>
                        <a:t>2006</a:t>
                      </a:r>
                      <a:endParaRPr lang="en-US" b="1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S.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Gunther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– 119</a:t>
                      </a:r>
                    </a:p>
                    <a:p>
                      <a:r>
                        <a:rPr lang="en-US" sz="1300" dirty="0" smtClean="0">
                          <a:latin typeface="Constantia" pitchFamily="18" charset="0"/>
                        </a:rPr>
                        <a:t>F. </a:t>
                      </a:r>
                      <a:r>
                        <a:rPr lang="en-US" sz="1300" dirty="0" err="1" smtClean="0">
                          <a:latin typeface="Constantia" pitchFamily="18" charset="0"/>
                        </a:rPr>
                        <a:t>Vultaggio</a:t>
                      </a:r>
                      <a:r>
                        <a:rPr lang="en-US" sz="1300" dirty="0" smtClean="0">
                          <a:latin typeface="Constantia" pitchFamily="18" charset="0"/>
                        </a:rPr>
                        <a:t> - 125</a:t>
                      </a:r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82" name="Group 78"/>
          <p:cNvGraphicFramePr>
            <a:graphicFrameLocks noGrp="1"/>
          </p:cNvGraphicFramePr>
          <p:nvPr/>
        </p:nvGraphicFramePr>
        <p:xfrm>
          <a:off x="152400" y="228600"/>
          <a:ext cx="8839200" cy="6484620"/>
        </p:xfrm>
        <a:graphic>
          <a:graphicData uri="http://schemas.openxmlformats.org/drawingml/2006/table">
            <a:tbl>
              <a:tblPr/>
              <a:tblGrid>
                <a:gridCol w="990600"/>
                <a:gridCol w="1535113"/>
                <a:gridCol w="1262062"/>
                <a:gridCol w="1263650"/>
                <a:gridCol w="1273175"/>
                <a:gridCol w="1447800"/>
                <a:gridCol w="1066800"/>
              </a:tblGrid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1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st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nd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rd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th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Vogt – 103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T. Vultaggio – 112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Anderson - 171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Anderson - 171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Sutherland - 171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Dunn - 103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Paccione - 140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Hernandez – 145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Tracy - 152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Lambert - 152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Dunn - 106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Hernandez - 145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Zambrano – 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Clougher – 152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Tracy – 160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Heller - 195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Sherlock -120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1017</Words>
  <Application>Microsoft Office PowerPoint</Application>
  <PresentationFormat>On-screen Show (4:3)</PresentationFormat>
  <Paragraphs>400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Awesome</dc:creator>
  <cp:lastModifiedBy>Sean Arresto</cp:lastModifiedBy>
  <cp:revision>38</cp:revision>
  <dcterms:created xsi:type="dcterms:W3CDTF">2013-01-14T23:41:50Z</dcterms:created>
  <dcterms:modified xsi:type="dcterms:W3CDTF">2019-12-10T13:57:32Z</dcterms:modified>
</cp:coreProperties>
</file>